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9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5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4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8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6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89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3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3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7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7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EE70-74E3-4D27-83B2-8B2E091BEB7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689D2-F6A0-43DF-B2A9-92A75F7B7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3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openxmlformats.org/officeDocument/2006/relationships/image" Target="../media/image16.jpeg"/><Relationship Id="rId12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jpeg"/><Relationship Id="rId5" Type="http://schemas.microsoft.com/office/2007/relationships/hdphoto" Target="../media/hdphoto6.wdp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http://media.vector4free.com/normal/feat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1" b="91402" l="10000" r="90000">
                        <a14:foregroundMark x1="49310" y1="6596" x2="49310" y2="6596"/>
                        <a14:foregroundMark x1="52759" y1="2709" x2="52759" y2="2709"/>
                        <a14:foregroundMark x1="71552" y1="91402" x2="71552" y2="91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5079" flipH="1">
            <a:off x="6799471" y="1040312"/>
            <a:ext cx="2244218" cy="32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1/18/Pluma-azul-3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752"/>
            <a:ext cx="2119244" cy="20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c/ce/Blue_and_Green_feath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779"/>
            <a:ext cx="1785605" cy="18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8496" y="197600"/>
            <a:ext cx="63882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L   </a:t>
            </a:r>
            <a:r>
              <a:rPr lang="en-GB" sz="66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VE-birds </a:t>
            </a:r>
            <a:endParaRPr lang="en-GB" sz="6600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Neue Extended" panose="000007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://www.webdesignhot.com/wp-content/uploads/2012/01/Fingerprint-Heart-Vector-Graph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97148" l="4296" r="96735">
                        <a14:foregroundMark x1="26804" y1="73797" x2="26804" y2="73797"/>
                        <a14:foregroundMark x1="29725" y1="82175" x2="29725" y2="82175"/>
                        <a14:foregroundMark x1="35739" y1="91444" x2="19072" y2="69340"/>
                        <a14:foregroundMark x1="11856" y1="64349" x2="6701" y2="30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159">
            <a:off x="2002702" y="290985"/>
            <a:ext cx="953975" cy="921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or-lovebird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90000" l="10000" r="90000">
                        <a14:foregroundMark x1="46000" y1="4000" x2="46000" y2="4000"/>
                        <a14:foregroundMark x1="40000" y1="10000" x2="400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155"/>
          <a:stretch/>
        </p:blipFill>
        <p:spPr bwMode="auto">
          <a:xfrm rot="1160206">
            <a:off x="7067388" y="110894"/>
            <a:ext cx="1971205" cy="1258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4" y="1815695"/>
            <a:ext cx="2236605" cy="18609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448716" y="1639644"/>
            <a:ext cx="540618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lots of bird species the males and females look different to each other – this is called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dimorphism</a:t>
            </a: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" name="Picture 13" descr="http://media.vector4free.com/normal/feath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91" b="91402" l="10000" r="90000">
                        <a14:foregroundMark x1="49310" y1="6596" x2="49310" y2="6596"/>
                        <a14:foregroundMark x1="52759" y1="2709" x2="52759" y2="2709"/>
                        <a14:foregroundMark x1="71552" y1="91402" x2="71552" y2="91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7690" flipH="1">
            <a:off x="7479326" y="2013975"/>
            <a:ext cx="1512422" cy="22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71832" y="4092632"/>
            <a:ext cx="63419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 pitchFamily="34" charset="0"/>
                <a:ea typeface="Calibri" pitchFamily="34" charset="0"/>
                <a:cs typeface="Arial" pitchFamily="34" charset="0"/>
              </a:rPr>
              <a:t>Male birds often have brightly coloured feathers to make them more attractive to female birds; females have more dull-coloured </a:t>
            </a:r>
            <a:r>
              <a:rPr lang="en-GB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feathers.</a:t>
            </a:r>
            <a:endParaRPr lang="en-GB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86519" y="5021154"/>
            <a:ext cx="61926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 pitchFamily="34" charset="0"/>
                <a:ea typeface="Calibri" pitchFamily="34" charset="0"/>
                <a:cs typeface="Arial" pitchFamily="34" charset="0"/>
              </a:rPr>
              <a:t>Male birds’ colourful feathers allow them to demonstrate their ‘fitness’ as a mate to female birds. They are often bigger and also behave differently to female birds. </a:t>
            </a:r>
          </a:p>
        </p:txBody>
      </p:sp>
      <p:pic>
        <p:nvPicPr>
          <p:cNvPr id="1039" name="Picture 15" descr="S:\MMC\Penny F\Public Engagement from memory stick\Green Man Festival\Design\Images and logos\image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3513" y="3521618"/>
            <a:ext cx="2193300" cy="16727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3447351" y="2682485"/>
            <a:ext cx="33669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ea typeface="Calibri" pitchFamily="34" charset="0"/>
                <a:cs typeface="Arial" pitchFamily="34" charset="0"/>
              </a:rPr>
              <a:t>Sexual dimorphism in birds and other animals is due to differences in male and female </a:t>
            </a:r>
            <a:r>
              <a:rPr lang="en-GB" sz="2000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hormones</a:t>
            </a:r>
            <a:r>
              <a:rPr lang="en-GB" dirty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GB" dirty="0"/>
              <a:t> </a:t>
            </a:r>
          </a:p>
        </p:txBody>
      </p:sp>
      <p:pic>
        <p:nvPicPr>
          <p:cNvPr id="26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7" y="6110335"/>
            <a:ext cx="215839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75" y="5235531"/>
            <a:ext cx="2060124" cy="140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" name="Picture 3" descr="C:\Users\gkimble\AppData\Local\Microsoft\Windows\Temporary Internet Files\Content.Outlook\WPEH7KGG\RVC Logo- Purple Transluscent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6" y="197599"/>
            <a:ext cx="1238310" cy="7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04440"/>
            <a:ext cx="2212347" cy="8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2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upload.wikimedia.org/wikipedia/commons/4/49/Redback_frontal_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34" y="3059745"/>
            <a:ext cx="2801503" cy="22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upload.wikimedia.org/wikipedia/commons/8/8f/Latrodectus_hasseltii_cl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201">
            <a:off x="7805721" y="3669887"/>
            <a:ext cx="1368432" cy="7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6025" y="147158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www.rspb.org.uk/Images/pheas_tcm9-18415.jpg?width=530&amp;crop=%28384,576,1578,1248%2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/>
          <a:stretch/>
        </p:blipFill>
        <p:spPr bwMode="auto">
          <a:xfrm>
            <a:off x="0" y="1337003"/>
            <a:ext cx="2856404" cy="163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8496" y="1976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6600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Neue Extended" panose="000007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9" y="5997326"/>
            <a:ext cx="215839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35531"/>
            <a:ext cx="2060124" cy="140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" name="Picture 3" descr="C:\Users\gkimble\AppData\Local\Microsoft\Windows\Temporary Internet Files\Content.Outlook\WPEH7KGG\RVC Logo- Purple Transluscent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6" y="197599"/>
            <a:ext cx="1238310" cy="7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671931" y="29732"/>
            <a:ext cx="68066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SEXUAL</a:t>
            </a:r>
            <a:r>
              <a:rPr lang="en-GB" sz="4400" i="1" dirty="0" err="1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Helvetica Neue" panose="02000503000000020004" pitchFamily="2"/>
                <a:cs typeface="Arial" panose="020B0604020202020204" pitchFamily="34" charset="0"/>
              </a:rPr>
              <a:t>Dimorphism</a:t>
            </a:r>
            <a:r>
              <a:rPr lang="en-GB" sz="66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latin typeface="Helvetica Neue" panose="02000503000000020004" pitchFamily="2"/>
                <a:cs typeface="Arial" panose="020B0604020202020204" pitchFamily="34" charset="0"/>
              </a:rPr>
              <a:t> </a:t>
            </a:r>
            <a:endParaRPr lang="en-GB" sz="6600" dirty="0">
              <a:ln w="18415" cmpd="sng">
                <a:noFill/>
                <a:prstDash val="solid"/>
              </a:ln>
              <a:solidFill>
                <a:srgbClr val="003D7D"/>
              </a:solidFill>
              <a:latin typeface="Helvetica Neue" panose="02000503000000020004" pitchFamily="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5382" y="1628800"/>
            <a:ext cx="46932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Dimorphic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is a word describing how males and females of the same species are very different to each other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9" y="3673234"/>
            <a:ext cx="46326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dimorphism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where there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obvious differences between the male and female of a particular species</a:t>
            </a:r>
          </a:p>
        </p:txBody>
      </p:sp>
      <p:sp>
        <p:nvSpPr>
          <p:cNvPr id="11" name="AutoShape 4" descr="data:image/jpeg;base64,/9j/4AAQSkZJRgABAQAAAQABAAD/2wCEAAkGBxIPEBASEBEVEhQXFhcVGBgWFBgVHxAYFxUYGBcTGBYYHiggGSYlGxcXITEhJSkrOi4uFx8zODMsNygtMCsBCgoKDg0OGhAQGzckHyQsLCwsNCw3LDQsLCwsLywsLCwtLCwsLC4sLCwsLCwsLCwsLCwsLCwsLCwsLCwsLC0sLP/AABEIAKgBKwMBIgACEQEDEQH/xAAcAAEAAQUBAQAAAAAAAAAAAAAABQEDBAYHAgj/xAA/EAACAgECBAQEAwUGBAcAAAABAgARAxIhBAUxQQYTIlEyYXGBkaGxBxQjQsFSYnKC0fAVM0PxFyRTc5KT4f/EABgBAQEBAQEAAAAAAAAAAAAAAAABAgME/8QAIhEBAQACAQUBAQADAAAAAAAAAAECETESEyFBUQNhIkLw/9oADAMBAAIRAxEAPwDuMREBERAREQEREBERAREQEREBERAREQEREBERAREQEREBERAREQEREBERAREQEREBERAREQEREBERAREQEREBERAREQEREBERAREQEREBERAREQEREBERAREQEREBERAREQEREBERAREQEREBERAREQEREBERAREQEREBERAREQEREBERAREQEREBERAREQEREBEozAAkmgPykFx/irBj2xB+Ke60YF8w/dvhH3Mlyk5WY28J6JqmfmnNMmQDBwOJMem9WbLvq320r9pjcTw/OWy2MuEYv7CgAnY36j0s19Bcx3I10f1ulxOc4+D555xLsox2fhyBjproBdAk1v2nnJn5yuViwOPCPeshIHWgKG/azt39o7kOh0iLnHeO8T80GdPKLaLAOoqVXU1At32Bske3SZnMv2gcTgGNUrK7Np9ShAaHqeqsD23P+ue9i12cnVZWc8T9opHCpnyY0UsAwWzZQmhkoEkA0aFWZf5V+0rHmx5HbA2PQQGs7EkXpU1RatyvYEEzXcxZ7eTfImp8p/aDwXFP5eNm1bkAr8QG5IINEfOSHDeLeCyZDjXOusVsbF30r3+0vXjxtOjL4nImAvOOHPTMn4zJXisZFh1I/wAQl6p9TVXomO3G4h1yIP8AMJ4/4ji7OD9N/wBI68fp034y4mE3M8Y7/lLGXnmJRdNXS6H+sncx+r0ZfEpE1zifE1aguMBh2Zq1C+oIFHbtci83jB2Quj4VUOEDGz6ro43BPoPaye4+kdyHRW7xNKTxTntQQgsFqNHSK6mm6fM1PY8baN8uIadRTUDXqHbe5ZlKlxsblEheC8TcPl21aT7N/qPofwkwjgiwQR8pZYaeoiJUIiICIiAiIgIiICIiAiIgW8+FXFOoYex3B+oOxjHiVfhUD6Cv0lyJNQUmFxeHO5ITIuJa2IXW1+/q9I/Ay3zDm6YrVFfNk/8ATxiz9yaVfuRIPNwXM+MrzMuPgce9pjvK7ewOT0186mMspxGpj7YXiHBwnD6jxvNuIFD4BmUH/wCvGt/lNS5pzHlWNRkXBxWcGqL5At3tq9W/ud5unAfs14PHq8zXlLnU+o6Q5rqwWr+99T7yUbwxw6ALh4XhwAKBcFtO/QL+J6ic7hb6dJnJ7cl51zbh8WnTy1WJr4uJyMUtdQBCqPkPqZb5ySEXyeEBalvy1yup1AGgxI6X1rqO07A3IsjD/nrj/wDawIn5tqP5yP4zwMuY2/FZ2+rX79Pac+3l8bn6T65bl5czY0dl/iVq3v8AhgCgu56zxiz5P3ZWbErUGVUAYH1UXDbbEmr27Tpn/hrwx+LLlP3G/wCINfaWG/Zbw9nTnyC+mw2/1m5P0n+rNuF9uf8AKeakByvDhLADeoAME/loCyLJ2+Uu8BxIfLlzojtkZgXJLMEpQAq+nb0gX9SOhM3PP+y1SKTi3X6oD/WQ/E/s34nGWGMrkWqoEoXPubJEbynMX/G8Vjcq5jiXiPOcv6yR1sGugAFWBW4+UnMfHC1V1SyfToRztfxN10j6mapxvLeI4avMw6Coq2yUB9KA/I1MTDxjXSqA39xSxP0bqPxmdY1La3nJx2NdBLqgNqoZADqG5ZSx9u1S1l5sADbEV/k8z5gA2v3/AAmqs+TEoJXFw/8AezPqbfqQoJck13qWAWysAjHIzHdyp1HfoiWQo+e03MZPTG62biueDSGFKNiLUA6vYXZf7LKNzXK+pgpCnYqDpo7UwZlAG9db6yI87h+GxZmRWzcQrrjZzjJ06lNFWIZWorpo1361I9eZvnbB/wCYyAhi4VxpBVtwBotXoja/bbpGWc9RvH8rzalc+ZtBvJjK+oGsrE6dfUBMZFqxI+w37SN5hhzEYQMuvIxDBArE5k/s5U22qxqI6HptcwP+Jlmzq2h6N60U2dXpI8sAXdAGwB6RZnjiuM8o4W+LWhQuXJGTGSQcBNEkgb2SCL22ES5L047SHB58mJXZlDrjP8Py9P8ABQ6tSPttWwoGjZvpvl8LjPl4CfQGAyIiUGx5Kb1MCd1fYCzQsChsZFc3RlXFwoysXUlwANIAcKQMlMLYADcDaz7zO4lfJy4U3TIuMsMpG2RQNehca7OFY9DuN6q4mRcPjJPGAeVifVqfU2g27MN9GpwNtLBlsi6AahUz+U+JMvCkKMtenzCrHUCAPgvt0O+24HvITEytibIUrzGyBVJosMjasnl9aFsxAavVtudzb4liqstijoZVWg+LSX9em7I+IV279JqsyfXYvD3irBxnpDBcg20k/F7lff6f03mwT5yTIwcEUoB0qymtJFb2Pb1H8anSfAfj1c5XhuKespoI56ZNtlY9m/X69dY5+qmeEk3HRIlCZa/eUuta37ahN7jkvRKKblZQiIgIiICIiAiIgJQi5WIHlECigAB7AVPURAREQEREBERAREQKMoPUTXudeEMHFEMWdD7K2xPY+4+xE2KJnLGZcrLZw4p4p8F5eCxvmCpkRbNg2SB09JG5P1Peaxh4/KMTqUOLI2l0YeoeWG9SEGlUn0dVqrB6z6L43hEzI2PIoZWFEGcU8T+HcvC5GUIGABoC/Wp7p7fMbi96nO468VrfuLPE8e2lsf7wzaNeXWKf94xsdRFAFfQSPcjTQkScmUjhmDoQAACcYFachsKNIK+k7A1RmOOJx+gFvLItW1nQCh/l1jb8a+kkeCTKwRExrl0aiqtsugbkl1qt/wCYk/eTo1w13LfbG4DUmR2YDX0C7KSdRvcEi+h36VMjHlBfSPMdyLa3Lq3yZiCKH+ED5ye5Lw2HNiys1Zc51FNWDIqYTVgesFWI6aifbYbynKuFz8GMmbPkb93CHzFYY21kkKEbEUFWSQNPvM9WuGtb5R/DcszZcuLKcLs2OmVtIpx102xGoDtV1e0scRyp04h8rYcmjIXJ1q+rCzA0RqIDKCb2N+0z+Py8NzfiMbrkdGChdDoygKpO6b0eu4BvYHsZi8bzXjEHEYduGwhivoD6kUN/DAcPqbWK6DfVt0jqt5h069sXhdWFsKqDSHzFAbV8Vh8d38JG/e62FipY4bK38OzqYeYEZviY2WVF7gkFSB2b6zO4fn2XEtYS7LoBKZlDa2LEPXmW1AUe90ZF8z4lszFsmHST08q01VdMLJC0KrY3Nm/SiuCulmpwdu2q1qz8/n8vnIvK16WHpoDoaIo/95n5MhfRrFEXRNWV1fCffrse1TB4kXRB63/l9gT9/wApJra5b02DDzTieJoZc+TKaIUMx3+W5A/337XOWcP57thyK2N6L61BcYwSBeRb1BQTWsdOp2sz3yHGNaF1XbqCSNt7VgDuNj2+lGjJ3LytxlXLwi6/Q+J0J1Bsbj1ISnq+YPUVON6bkv8AlIseGOdcRyni8eHNkOXhndcT76vJd60ZBXY2p+ak7WJ2mcK4Lw22Y+Q1cPjF0zEscZVrxo1kEfESGYDrVTuHDPqRD7qDv8xPR+V8acc+V2IidWCIiAiIgIiICIiAiIgIiICIiAiIgIiICIiAkR4i5KnFY/hGsfC3cfIHt1kvElmxxHnPhd8essC1HcWBYvewR/WZfLM/DcHwgwnCzDMjHIhYqNLMU9III360K7fKdL8Q8q89DpA1dDuRa9wCvf8A0qaN+6IQMefE7FSVDb9Go9W/Aj5TjZZ4dMene6xE5WeG4XM/BsxyOEYNsWRbF0otSdN0QDf6W8PNMuPhXPMMZyozBQCqfxNi1grpqtJJJ6SZ4zgc2jCnDv5IT4tJ0sQAApBJ6e495kcWunAvnr5rAimAUHV/asbDr/3mZK6Wy/8AeWtcZi4bJhY8Ow4bzWUuSTjIAu0FNQN0dvaRYwZ8WAYxkHE62oIzs6+Wqlg2oi136C/ne0l+c8txcQ+FnwN6VKqijFpxeokkX3JO9Deh7SmXkuHXmyeVk1sp9SgekaQKU7VQ22iFQnHKjPqy4CpKJr0NYWjSqEYAtewO9UZH5nYk+WXAGob9yeg67ADbb2upOpw2MaUxrkK33dq6WCf7QNVvcYeSPkIXy2J9iWfUTvdD2O30/CLZEn8axjQXdXpW7PuSTt9N/vL/AA3LmLLQBFbj206Rf479u86dyPwEfiz6VGxqgW27V0X8+s3DhOQ8NiACYV26WNVfS+kdGWX8a7mOM1y5t4b8KPlCnSaAW2J2FCiLrcHb57TfsHhjEFGpmLAUSKXet6FfqTJwCVmsfwxnm+a55frbx4alx3hZsTHiOEyMco305GFMB2Brb6HYgkbXc2Lld+TjtSpK3pP8t76ft0mXE6zGThzttIiJpCIiAiIgIiICIiAiIgIiICIiAiIgIiICInnI4UEk0BufkIHqWcualY1dbV87of0hsishY/CLJ6itJIJ/IzBDndb/AOoGs2aHbv76fxlRJyP5vy3z8TqjeU5HpcV6W6gkdxfUdxczFN6lPUAb9LsdR7d/wlvhcuyrXQG/lRr86P4TNxl5XbmnJuY58md+E4rRjyqdFlerdt+nqFUR1sSffk3FqdkVvnqA/Qgz14+5SMmMcZgF5sSgtR/5uHckH3rcj7yQ8M87HF4dByVl0mmHVh01i+4sX9j3k6PcOppPHeIxiytgy5TjdSVIXCTRHUBgKP1BMneU+HRxaDIc5dT2JNgj3Xt9PnJvj/CuB+CbhkQbBijN62XIdw5dtySas3uJo/gnnn7nxFZjpw5QMbFv+lmx3V+wKfp/dMnb37Xq03zhPC2DHVgsfma/SS3D8ImMUihfoOv1PUy7rFA31/OY+XmGNatq6b9t/nLjhJxC5W8sqeMWTULqvke1GiJiHmuLSGsm+ygsfwH06zCfmDrkUVtqdiBuSAtkdN/iDUPpc3pnaV4nIAu99a2Bvc9q3lzG1gGiPkeokceLORgVFhT+LdAWbt16CzvvUy8XFBmCjuCT09JBrSfn8X/xMG2REs5eJVSBuTdbdtutfh+IlzG+oWL+4I/IyK9REQEREBERAREQEREBERAREQEREBERAREQLGfPoZARYaxY7GrAr6A/hMPieLt8elGYK3qpemoFaA70SLrp3mbm4YOVJJ2NgA0L967ymRevqr9V+h7SojNQ04kY6UDMj3ten1KDfYgfe544jPeTMVDbqir6aOqySaNE7BZVuXoGBJeuq7H0v2ZdIroT/sy7/wAMwvpZhqo9wRvVXQG//wCD2lQy81QBMoI39J+fcAe5sbfUyzw3Eny8j7qHJYWNJPYKAfx/2ZljgAGOm+pamJok/wA31u95bfhN1GRAwGo76m3PYWLr2H6x4PKGfxTg4ctjfU7uAy4wvRGFAEnYAtrAG5pek5pwXMc3CcQ5xLVMXUMa0/2R7teoL2vSb7V2nLwKtalE0tubBO/0FDp3kJx3hbFl1DJj1KW202pXZaYFbI/mH9N4iXbA5Z434fICXTNiY9dAORbIFkbAnpXTsZCc15lwhzO+FvNXL/zsDY3UMbsZEbT6SKJ+vv0mxjwaFYNhd0roHVHr6NYJH+IGSHA+HWVw+TIrKRRx+RjHUddQFg385mtNb5fzocOoTFnOTEBtjzq+N8Q9lyaSDV19x0mycu8vKBYYUbCv6gtgnWGB0upr+Xvfe6lsfLMSkFUCkdCNq9/xreXeH4YYxpxqqLZNKK3JJOwHcm/rE8GkLxD5SWTWK06tQABvVuBqugAe/t13Mo1mmyrWkZVv22BBoG22StUl+JxF9tO3vdX9KPzI3+c8ZMLVYXcHppU2Kqtz/XvNbTSKwcyyrhOR0A3NIRRJ1Mdz/LQBs0fhMg8XHlnOrUb0gkHe9rO9dQCB8m7zchjfIGD2g6CiN7Uerbp1IreWMHJ1Ug3QssQL9RPSyD0A7e8biaqH5dxJGVQ4LaQW2BFdQe2+5X9ZsuHNZKnrfWqB2B/rLiIbsn3+336z0yg9ZLdtSaVBvpKygUDpKyKREQEREBERAREQEREBERAREQEREBERASlSsQAiIgIiICIiAiIgIiICIiAiIgIiI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5" descr="https://encrypted-tbn1.gstatic.com/images?q=tbn:ANd9GcSFsrMhpArLozeY5jDz8fjsoAuNiBfr1baYlmy-NOw32x4-ejf-p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" y="3290675"/>
            <a:ext cx="1413726" cy="20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2.bp.blogspot.com/-FpjOjSId4hE/UdMyyN-Vj_I/AAAAAAAAIU0/pNzhFesccYY/s1600/IMG_703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54512" b="10253"/>
          <a:stretch/>
        </p:blipFill>
        <p:spPr bwMode="auto">
          <a:xfrm rot="18227574">
            <a:off x="1216441" y="4157450"/>
            <a:ext cx="924233" cy="7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03" y="5805264"/>
            <a:ext cx="2164417" cy="81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5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132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Urry</dc:creator>
  <cp:lastModifiedBy>Grace Paget</cp:lastModifiedBy>
  <cp:revision>29</cp:revision>
  <dcterms:created xsi:type="dcterms:W3CDTF">2014-08-07T16:15:30Z</dcterms:created>
  <dcterms:modified xsi:type="dcterms:W3CDTF">2016-06-22T16:50:13Z</dcterms:modified>
</cp:coreProperties>
</file>